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6" d="100"/>
          <a:sy n="26" d="100"/>
        </p:scale>
        <p:origin x="28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0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72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2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9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9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5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kumimoji="1"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kumimoji="1"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FC75DFB-E99A-4249-857C-0E6A6BA4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3"/>
            <a:ext cx="21240750" cy="300749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E83D7D-0FAC-4DBA-ACB1-11017304259A}"/>
              </a:ext>
            </a:extLst>
          </p:cNvPr>
          <p:cNvSpPr txBox="1"/>
          <p:nvPr/>
        </p:nvSpPr>
        <p:spPr>
          <a:xfrm>
            <a:off x="1600200" y="18935700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b="1" dirty="0">
                <a:solidFill>
                  <a:srgbClr val="604B3F"/>
                </a:solidFill>
              </a:rPr>
              <a:t>11</a:t>
            </a:r>
            <a:endParaRPr kumimoji="1" lang="ja-JP" altLang="en-US" sz="19900" b="1" dirty="0">
              <a:solidFill>
                <a:srgbClr val="604B3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24CF73-FA32-4B2C-93F9-470CAB910BAE}"/>
              </a:ext>
            </a:extLst>
          </p:cNvPr>
          <p:cNvSpPr txBox="1"/>
          <p:nvPr/>
        </p:nvSpPr>
        <p:spPr>
          <a:xfrm>
            <a:off x="5638800" y="18897600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b="1" dirty="0">
                <a:solidFill>
                  <a:srgbClr val="604B3F"/>
                </a:solidFill>
              </a:rPr>
              <a:t>11</a:t>
            </a:r>
            <a:endParaRPr kumimoji="1" lang="ja-JP" altLang="en-US" sz="19900" b="1" dirty="0">
              <a:solidFill>
                <a:srgbClr val="604B3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DB5B8D-1642-4461-A200-4139311C0832}"/>
              </a:ext>
            </a:extLst>
          </p:cNvPr>
          <p:cNvSpPr txBox="1"/>
          <p:nvPr/>
        </p:nvSpPr>
        <p:spPr>
          <a:xfrm>
            <a:off x="10048874" y="19735800"/>
            <a:ext cx="3514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EA7A61-89F8-4367-BDEF-E24B321CA3DE}"/>
              </a:ext>
            </a:extLst>
          </p:cNvPr>
          <p:cNvSpPr txBox="1"/>
          <p:nvPr/>
        </p:nvSpPr>
        <p:spPr>
          <a:xfrm>
            <a:off x="4643437" y="21306934"/>
            <a:ext cx="5405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>
                <a:solidFill>
                  <a:srgbClr val="604B3F"/>
                </a:solidFill>
              </a:rPr>
              <a:t>5000</a:t>
            </a:r>
            <a:r>
              <a:rPr kumimoji="1" lang="ja-JP" altLang="en-US" sz="8800" b="1" dirty="0">
                <a:solidFill>
                  <a:srgbClr val="604B3F"/>
                </a:solidFill>
              </a:rPr>
              <a:t>円</a:t>
            </a:r>
            <a:endParaRPr kumimoji="1" lang="ja-JP" altLang="en-US" sz="13800" b="1" dirty="0">
              <a:solidFill>
                <a:srgbClr val="604B3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C7081C-6E42-47CA-BDA2-058230DF5119}"/>
              </a:ext>
            </a:extLst>
          </p:cNvPr>
          <p:cNvSpPr txBox="1"/>
          <p:nvPr/>
        </p:nvSpPr>
        <p:spPr>
          <a:xfrm>
            <a:off x="14235112" y="21273016"/>
            <a:ext cx="5405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>
                <a:solidFill>
                  <a:srgbClr val="604B3F"/>
                </a:solidFill>
              </a:rPr>
              <a:t>6000</a:t>
            </a:r>
            <a:r>
              <a:rPr kumimoji="1" lang="ja-JP" altLang="en-US" sz="8800" b="1" dirty="0">
                <a:solidFill>
                  <a:srgbClr val="604B3F"/>
                </a:solidFill>
              </a:rPr>
              <a:t>円</a:t>
            </a:r>
            <a:endParaRPr kumimoji="1" lang="ja-JP" altLang="en-US" sz="13800" b="1" dirty="0">
              <a:solidFill>
                <a:srgbClr val="604B3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5AA9B5-8810-4C1D-AC3E-15CDA328AA5C}"/>
              </a:ext>
            </a:extLst>
          </p:cNvPr>
          <p:cNvSpPr txBox="1"/>
          <p:nvPr/>
        </p:nvSpPr>
        <p:spPr>
          <a:xfrm>
            <a:off x="8989159" y="2430116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内容記入欄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82C8EB-5E32-47B0-A5AD-A24BA1278576}"/>
              </a:ext>
            </a:extLst>
          </p:cNvPr>
          <p:cNvSpPr txBox="1"/>
          <p:nvPr/>
        </p:nvSpPr>
        <p:spPr>
          <a:xfrm>
            <a:off x="8534935" y="2702694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コース名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958ED4-00CB-44CD-8312-72BDDE702A2A}"/>
              </a:ext>
            </a:extLst>
          </p:cNvPr>
          <p:cNvSpPr txBox="1"/>
          <p:nvPr/>
        </p:nvSpPr>
        <p:spPr>
          <a:xfrm>
            <a:off x="5638800" y="28633042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住所　　　　　　　　　　　　　　電話番号</a:t>
            </a:r>
          </a:p>
        </p:txBody>
      </p:sp>
    </p:spTree>
    <p:extLst>
      <p:ext uri="{BB962C8B-B14F-4D97-AF65-F5344CB8AC3E}">
        <p14:creationId xmlns:p14="http://schemas.microsoft.com/office/powerpoint/2010/main" val="199539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kom_ kat_</dc:creator>
  <cp:lastModifiedBy>kom_ kat_</cp:lastModifiedBy>
  <cp:revision>1</cp:revision>
  <dcterms:created xsi:type="dcterms:W3CDTF">2018-10-30T00:32:28Z</dcterms:created>
  <dcterms:modified xsi:type="dcterms:W3CDTF">2018-10-30T00:39:39Z</dcterms:modified>
</cp:coreProperties>
</file>