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21240750" cy="302402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4B3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20" d="100"/>
          <a:sy n="20" d="100"/>
        </p:scale>
        <p:origin x="-2004" y="-108"/>
      </p:cViewPr>
      <p:guideLst>
        <p:guide orient="horz" pos="9524"/>
        <p:guide pos="669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3056" y="4949049"/>
            <a:ext cx="18054638" cy="10528100"/>
          </a:xfrm>
        </p:spPr>
        <p:txBody>
          <a:bodyPr anchor="b"/>
          <a:lstStyle>
            <a:lvl1pPr algn="ctr">
              <a:defRPr sz="1393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55094" y="15883154"/>
            <a:ext cx="15930563" cy="7301067"/>
          </a:xfrm>
        </p:spPr>
        <p:txBody>
          <a:bodyPr/>
          <a:lstStyle>
            <a:lvl1pPr marL="0" indent="0" algn="ctr">
              <a:buNone/>
              <a:defRPr sz="5575"/>
            </a:lvl1pPr>
            <a:lvl2pPr marL="1062030" indent="0" algn="ctr">
              <a:buNone/>
              <a:defRPr sz="4646"/>
            </a:lvl2pPr>
            <a:lvl3pPr marL="2124060" indent="0" algn="ctr">
              <a:buNone/>
              <a:defRPr sz="4181"/>
            </a:lvl3pPr>
            <a:lvl4pPr marL="3186090" indent="0" algn="ctr">
              <a:buNone/>
              <a:defRPr sz="3717"/>
            </a:lvl4pPr>
            <a:lvl5pPr marL="4248120" indent="0" algn="ctr">
              <a:buNone/>
              <a:defRPr sz="3717"/>
            </a:lvl5pPr>
            <a:lvl6pPr marL="5310149" indent="0" algn="ctr">
              <a:buNone/>
              <a:defRPr sz="3717"/>
            </a:lvl6pPr>
            <a:lvl7pPr marL="6372179" indent="0" algn="ctr">
              <a:buNone/>
              <a:defRPr sz="3717"/>
            </a:lvl7pPr>
            <a:lvl8pPr marL="7434209" indent="0" algn="ctr">
              <a:buNone/>
              <a:defRPr sz="3717"/>
            </a:lvl8pPr>
            <a:lvl9pPr marL="8496239" indent="0" algn="ctr">
              <a:buNone/>
              <a:defRPr sz="3717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pPr/>
              <a:t>2018/11/8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621482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pPr/>
              <a:t>2018/11/8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340032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200413" y="1610015"/>
            <a:ext cx="4580037" cy="25627246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60303" y="1610015"/>
            <a:ext cx="13474601" cy="25627246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pPr/>
              <a:t>2018/11/8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56936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pPr/>
              <a:t>2018/11/8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545728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40" y="7539080"/>
            <a:ext cx="18320147" cy="12579118"/>
          </a:xfrm>
        </p:spPr>
        <p:txBody>
          <a:bodyPr anchor="b"/>
          <a:lstStyle>
            <a:lvl1pPr>
              <a:defRPr sz="1393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9240" y="20237201"/>
            <a:ext cx="18320147" cy="6615061"/>
          </a:xfrm>
        </p:spPr>
        <p:txBody>
          <a:bodyPr/>
          <a:lstStyle>
            <a:lvl1pPr marL="0" indent="0">
              <a:buNone/>
              <a:defRPr sz="5575">
                <a:solidFill>
                  <a:schemeClr val="tx1"/>
                </a:solidFill>
              </a:defRPr>
            </a:lvl1pPr>
            <a:lvl2pPr marL="1062030" indent="0">
              <a:buNone/>
              <a:defRPr sz="4646">
                <a:solidFill>
                  <a:schemeClr val="tx1">
                    <a:tint val="75000"/>
                  </a:schemeClr>
                </a:solidFill>
              </a:defRPr>
            </a:lvl2pPr>
            <a:lvl3pPr marL="2124060" indent="0">
              <a:buNone/>
              <a:defRPr sz="4181">
                <a:solidFill>
                  <a:schemeClr val="tx1">
                    <a:tint val="75000"/>
                  </a:schemeClr>
                </a:solidFill>
              </a:defRPr>
            </a:lvl3pPr>
            <a:lvl4pPr marL="3186090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4pPr>
            <a:lvl5pPr marL="4248120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5pPr>
            <a:lvl6pPr marL="5310149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6pPr>
            <a:lvl7pPr marL="6372179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7pPr>
            <a:lvl8pPr marL="7434209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8pPr>
            <a:lvl9pPr marL="8496239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pPr/>
              <a:t>2018/11/8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435241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60301" y="8050077"/>
            <a:ext cx="9027319" cy="1918718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53130" y="8050077"/>
            <a:ext cx="9027319" cy="1918718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pPr/>
              <a:t>2018/11/8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578256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068" y="1610022"/>
            <a:ext cx="18320147" cy="584505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71" y="7413073"/>
            <a:ext cx="8985831" cy="3633032"/>
          </a:xfrm>
        </p:spPr>
        <p:txBody>
          <a:bodyPr anchor="b"/>
          <a:lstStyle>
            <a:lvl1pPr marL="0" indent="0">
              <a:buNone/>
              <a:defRPr sz="5575" b="1"/>
            </a:lvl1pPr>
            <a:lvl2pPr marL="1062030" indent="0">
              <a:buNone/>
              <a:defRPr sz="4646" b="1"/>
            </a:lvl2pPr>
            <a:lvl3pPr marL="2124060" indent="0">
              <a:buNone/>
              <a:defRPr sz="4181" b="1"/>
            </a:lvl3pPr>
            <a:lvl4pPr marL="3186090" indent="0">
              <a:buNone/>
              <a:defRPr sz="3717" b="1"/>
            </a:lvl4pPr>
            <a:lvl5pPr marL="4248120" indent="0">
              <a:buNone/>
              <a:defRPr sz="3717" b="1"/>
            </a:lvl5pPr>
            <a:lvl6pPr marL="5310149" indent="0">
              <a:buNone/>
              <a:defRPr sz="3717" b="1"/>
            </a:lvl6pPr>
            <a:lvl7pPr marL="6372179" indent="0">
              <a:buNone/>
              <a:defRPr sz="3717" b="1"/>
            </a:lvl7pPr>
            <a:lvl8pPr marL="7434209" indent="0">
              <a:buNone/>
              <a:defRPr sz="3717" b="1"/>
            </a:lvl8pPr>
            <a:lvl9pPr marL="8496239" indent="0">
              <a:buNone/>
              <a:defRPr sz="371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3071" y="11046105"/>
            <a:ext cx="8985831" cy="162471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753131" y="7413073"/>
            <a:ext cx="9030085" cy="3633032"/>
          </a:xfrm>
        </p:spPr>
        <p:txBody>
          <a:bodyPr anchor="b"/>
          <a:lstStyle>
            <a:lvl1pPr marL="0" indent="0">
              <a:buNone/>
              <a:defRPr sz="5575" b="1"/>
            </a:lvl1pPr>
            <a:lvl2pPr marL="1062030" indent="0">
              <a:buNone/>
              <a:defRPr sz="4646" b="1"/>
            </a:lvl2pPr>
            <a:lvl3pPr marL="2124060" indent="0">
              <a:buNone/>
              <a:defRPr sz="4181" b="1"/>
            </a:lvl3pPr>
            <a:lvl4pPr marL="3186090" indent="0">
              <a:buNone/>
              <a:defRPr sz="3717" b="1"/>
            </a:lvl4pPr>
            <a:lvl5pPr marL="4248120" indent="0">
              <a:buNone/>
              <a:defRPr sz="3717" b="1"/>
            </a:lvl5pPr>
            <a:lvl6pPr marL="5310149" indent="0">
              <a:buNone/>
              <a:defRPr sz="3717" b="1"/>
            </a:lvl6pPr>
            <a:lvl7pPr marL="6372179" indent="0">
              <a:buNone/>
              <a:defRPr sz="3717" b="1"/>
            </a:lvl7pPr>
            <a:lvl8pPr marL="7434209" indent="0">
              <a:buNone/>
              <a:defRPr sz="3717" b="1"/>
            </a:lvl8pPr>
            <a:lvl9pPr marL="8496239" indent="0">
              <a:buNone/>
              <a:defRPr sz="371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753131" y="11046105"/>
            <a:ext cx="9030085" cy="162471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pPr/>
              <a:t>2018/11/8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702984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pPr/>
              <a:t>2018/11/8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508984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pPr/>
              <a:t>2018/11/8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438329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068" y="2016019"/>
            <a:ext cx="6850695" cy="7056067"/>
          </a:xfrm>
        </p:spPr>
        <p:txBody>
          <a:bodyPr anchor="b"/>
          <a:lstStyle>
            <a:lvl1pPr>
              <a:defRPr sz="743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30085" y="4354048"/>
            <a:ext cx="10753130" cy="21490205"/>
          </a:xfrm>
        </p:spPr>
        <p:txBody>
          <a:bodyPr/>
          <a:lstStyle>
            <a:lvl1pPr>
              <a:defRPr sz="7433"/>
            </a:lvl1pPr>
            <a:lvl2pPr>
              <a:defRPr sz="6504"/>
            </a:lvl2pPr>
            <a:lvl3pPr>
              <a:defRPr sz="5575"/>
            </a:lvl3pPr>
            <a:lvl4pPr>
              <a:defRPr sz="4646"/>
            </a:lvl4pPr>
            <a:lvl5pPr>
              <a:defRPr sz="4646"/>
            </a:lvl5pPr>
            <a:lvl6pPr>
              <a:defRPr sz="4646"/>
            </a:lvl6pPr>
            <a:lvl7pPr>
              <a:defRPr sz="4646"/>
            </a:lvl7pPr>
            <a:lvl8pPr>
              <a:defRPr sz="4646"/>
            </a:lvl8pPr>
            <a:lvl9pPr>
              <a:defRPr sz="4646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63068" y="9072087"/>
            <a:ext cx="6850695" cy="16807162"/>
          </a:xfrm>
        </p:spPr>
        <p:txBody>
          <a:bodyPr/>
          <a:lstStyle>
            <a:lvl1pPr marL="0" indent="0">
              <a:buNone/>
              <a:defRPr sz="3717"/>
            </a:lvl1pPr>
            <a:lvl2pPr marL="1062030" indent="0">
              <a:buNone/>
              <a:defRPr sz="3252"/>
            </a:lvl2pPr>
            <a:lvl3pPr marL="2124060" indent="0">
              <a:buNone/>
              <a:defRPr sz="2787"/>
            </a:lvl3pPr>
            <a:lvl4pPr marL="3186090" indent="0">
              <a:buNone/>
              <a:defRPr sz="2323"/>
            </a:lvl4pPr>
            <a:lvl5pPr marL="4248120" indent="0">
              <a:buNone/>
              <a:defRPr sz="2323"/>
            </a:lvl5pPr>
            <a:lvl6pPr marL="5310149" indent="0">
              <a:buNone/>
              <a:defRPr sz="2323"/>
            </a:lvl6pPr>
            <a:lvl7pPr marL="6372179" indent="0">
              <a:buNone/>
              <a:defRPr sz="2323"/>
            </a:lvl7pPr>
            <a:lvl8pPr marL="7434209" indent="0">
              <a:buNone/>
              <a:defRPr sz="2323"/>
            </a:lvl8pPr>
            <a:lvl9pPr marL="8496239" indent="0">
              <a:buNone/>
              <a:defRPr sz="232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pPr/>
              <a:t>2018/11/8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913591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068" y="2016019"/>
            <a:ext cx="6850695" cy="7056067"/>
          </a:xfrm>
        </p:spPr>
        <p:txBody>
          <a:bodyPr anchor="b"/>
          <a:lstStyle>
            <a:lvl1pPr>
              <a:defRPr sz="743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30085" y="4354048"/>
            <a:ext cx="10753130" cy="21490205"/>
          </a:xfrm>
        </p:spPr>
        <p:txBody>
          <a:bodyPr anchor="t"/>
          <a:lstStyle>
            <a:lvl1pPr marL="0" indent="0">
              <a:buNone/>
              <a:defRPr sz="7433"/>
            </a:lvl1pPr>
            <a:lvl2pPr marL="1062030" indent="0">
              <a:buNone/>
              <a:defRPr sz="6504"/>
            </a:lvl2pPr>
            <a:lvl3pPr marL="2124060" indent="0">
              <a:buNone/>
              <a:defRPr sz="5575"/>
            </a:lvl3pPr>
            <a:lvl4pPr marL="3186090" indent="0">
              <a:buNone/>
              <a:defRPr sz="4646"/>
            </a:lvl4pPr>
            <a:lvl5pPr marL="4248120" indent="0">
              <a:buNone/>
              <a:defRPr sz="4646"/>
            </a:lvl5pPr>
            <a:lvl6pPr marL="5310149" indent="0">
              <a:buNone/>
              <a:defRPr sz="4646"/>
            </a:lvl6pPr>
            <a:lvl7pPr marL="6372179" indent="0">
              <a:buNone/>
              <a:defRPr sz="4646"/>
            </a:lvl7pPr>
            <a:lvl8pPr marL="7434209" indent="0">
              <a:buNone/>
              <a:defRPr sz="4646"/>
            </a:lvl8pPr>
            <a:lvl9pPr marL="8496239" indent="0">
              <a:buNone/>
              <a:defRPr sz="4646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63068" y="9072087"/>
            <a:ext cx="6850695" cy="16807162"/>
          </a:xfrm>
        </p:spPr>
        <p:txBody>
          <a:bodyPr/>
          <a:lstStyle>
            <a:lvl1pPr marL="0" indent="0">
              <a:buNone/>
              <a:defRPr sz="3717"/>
            </a:lvl1pPr>
            <a:lvl2pPr marL="1062030" indent="0">
              <a:buNone/>
              <a:defRPr sz="3252"/>
            </a:lvl2pPr>
            <a:lvl3pPr marL="2124060" indent="0">
              <a:buNone/>
              <a:defRPr sz="2787"/>
            </a:lvl3pPr>
            <a:lvl4pPr marL="3186090" indent="0">
              <a:buNone/>
              <a:defRPr sz="2323"/>
            </a:lvl4pPr>
            <a:lvl5pPr marL="4248120" indent="0">
              <a:buNone/>
              <a:defRPr sz="2323"/>
            </a:lvl5pPr>
            <a:lvl6pPr marL="5310149" indent="0">
              <a:buNone/>
              <a:defRPr sz="2323"/>
            </a:lvl6pPr>
            <a:lvl7pPr marL="6372179" indent="0">
              <a:buNone/>
              <a:defRPr sz="2323"/>
            </a:lvl7pPr>
            <a:lvl8pPr marL="7434209" indent="0">
              <a:buNone/>
              <a:defRPr sz="2323"/>
            </a:lvl8pPr>
            <a:lvl9pPr marL="8496239" indent="0">
              <a:buNone/>
              <a:defRPr sz="232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pPr/>
              <a:t>2018/11/8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376884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302" y="1610022"/>
            <a:ext cx="18320147" cy="5845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0302" y="8050077"/>
            <a:ext cx="18320147" cy="19187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60301" y="28028274"/>
            <a:ext cx="4779169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7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1B4D9-E3B4-4308-87CA-394F53105DF8}" type="datetimeFigureOut">
              <a:rPr kumimoji="1" lang="ja-JP" altLang="en-US" smtClean="0"/>
              <a:pPr/>
              <a:t>2018/11/8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35999" y="28028274"/>
            <a:ext cx="7168753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7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001280" y="28028274"/>
            <a:ext cx="4779169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7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5203C-3CD3-4C69-8DFE-F805B068046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646023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24060" rtl="0" eaLnBrk="1" latinLnBrk="0" hangingPunct="1">
        <a:lnSpc>
          <a:spcPct val="90000"/>
        </a:lnSpc>
        <a:spcBef>
          <a:spcPct val="0"/>
        </a:spcBef>
        <a:buNone/>
        <a:defRPr kumimoji="1" sz="1022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1015" indent="-531015" algn="l" defTabSz="2124060" rtl="0" eaLnBrk="1" latinLnBrk="0" hangingPunct="1">
        <a:lnSpc>
          <a:spcPct val="90000"/>
        </a:lnSpc>
        <a:spcBef>
          <a:spcPts val="2323"/>
        </a:spcBef>
        <a:buFont typeface="Arial" panose="020B0604020202020204" pitchFamily="34" charset="0"/>
        <a:buChar char="•"/>
        <a:defRPr kumimoji="1" sz="6504" kern="1200">
          <a:solidFill>
            <a:schemeClr val="tx1"/>
          </a:solidFill>
          <a:latin typeface="+mn-lt"/>
          <a:ea typeface="+mn-ea"/>
          <a:cs typeface="+mn-cs"/>
        </a:defRPr>
      </a:lvl1pPr>
      <a:lvl2pPr marL="1593045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kumimoji="1" sz="5575" kern="1200">
          <a:solidFill>
            <a:schemeClr val="tx1"/>
          </a:solidFill>
          <a:latin typeface="+mn-lt"/>
          <a:ea typeface="+mn-ea"/>
          <a:cs typeface="+mn-cs"/>
        </a:defRPr>
      </a:lvl2pPr>
      <a:lvl3pPr marL="2655075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kumimoji="1" sz="4646" kern="1200">
          <a:solidFill>
            <a:schemeClr val="tx1"/>
          </a:solidFill>
          <a:latin typeface="+mn-lt"/>
          <a:ea typeface="+mn-ea"/>
          <a:cs typeface="+mn-cs"/>
        </a:defRPr>
      </a:lvl3pPr>
      <a:lvl4pPr marL="3717105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4pPr>
      <a:lvl5pPr marL="4779134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5pPr>
      <a:lvl6pPr marL="5841164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6pPr>
      <a:lvl7pPr marL="6903194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7pPr>
      <a:lvl8pPr marL="7965224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8pPr>
      <a:lvl9pPr marL="9027254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1pPr>
      <a:lvl2pPr marL="1062030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2pPr>
      <a:lvl3pPr marL="2124060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3pPr>
      <a:lvl4pPr marL="3186090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4pPr>
      <a:lvl5pPr marL="4248120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5pPr>
      <a:lvl6pPr marL="5310149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6pPr>
      <a:lvl7pPr marL="6372179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7pPr>
      <a:lvl8pPr marL="7434209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8pPr>
      <a:lvl9pPr marL="8496239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図 15" descr="コンペパック201810_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2686"/>
            <a:ext cx="21240750" cy="30074916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xmlns="" id="{D982C8EB-5E32-47B0-A5AD-A24BA1278576}"/>
              </a:ext>
            </a:extLst>
          </p:cNvPr>
          <p:cNvSpPr txBox="1"/>
          <p:nvPr/>
        </p:nvSpPr>
        <p:spPr>
          <a:xfrm>
            <a:off x="1412241" y="28719738"/>
            <a:ext cx="38779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200" dirty="0">
                <a:solidFill>
                  <a:schemeClr val="bg1"/>
                </a:solidFill>
              </a:rPr>
              <a:t>コース名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xmlns="" id="{9D958ED4-00CB-44CD-8312-72BDDE702A2A}"/>
              </a:ext>
            </a:extLst>
          </p:cNvPr>
          <p:cNvSpPr txBox="1"/>
          <p:nvPr/>
        </p:nvSpPr>
        <p:spPr>
          <a:xfrm>
            <a:off x="12665252" y="28737661"/>
            <a:ext cx="21547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dirty="0" smtClean="0">
                <a:solidFill>
                  <a:schemeClr val="bg1"/>
                </a:solidFill>
              </a:rPr>
              <a:t>住所</a:t>
            </a:r>
            <a:r>
              <a:rPr kumimoji="1" lang="en-US" altLang="ja-JP" sz="3600" dirty="0" smtClean="0">
                <a:solidFill>
                  <a:schemeClr val="bg1"/>
                </a:solidFill>
              </a:rPr>
              <a:t>:</a:t>
            </a:r>
            <a:endParaRPr kumimoji="1" lang="en-US" altLang="ja-JP" sz="3600" dirty="0" smtClean="0">
              <a:solidFill>
                <a:schemeClr val="bg1"/>
              </a:solidFill>
            </a:endParaRPr>
          </a:p>
          <a:p>
            <a:r>
              <a:rPr kumimoji="1" lang="ja-JP" altLang="en-US" sz="3600" dirty="0" smtClean="0">
                <a:solidFill>
                  <a:schemeClr val="bg1"/>
                </a:solidFill>
              </a:rPr>
              <a:t>電話番号</a:t>
            </a:r>
            <a:r>
              <a:rPr kumimoji="1" lang="en-US" altLang="ja-JP" sz="3600" dirty="0" smtClean="0">
                <a:solidFill>
                  <a:schemeClr val="bg1"/>
                </a:solidFill>
              </a:rPr>
              <a:t>:</a:t>
            </a:r>
            <a:endParaRPr kumimoji="1" lang="ja-JP" alt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5397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</TotalTime>
  <Words>5</Words>
  <Application>Microsoft Office PowerPoint</Application>
  <PresentationFormat>ユーザー設定</PresentationFormat>
  <Paragraphs>3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スライド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kom_ kat_</dc:creator>
  <cp:lastModifiedBy>Owner</cp:lastModifiedBy>
  <cp:revision>3</cp:revision>
  <dcterms:created xsi:type="dcterms:W3CDTF">2018-10-30T00:32:28Z</dcterms:created>
  <dcterms:modified xsi:type="dcterms:W3CDTF">2018-11-08T08:06:42Z</dcterms:modified>
</cp:coreProperties>
</file>