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240750" cy="30240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4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24" d="100"/>
          <a:sy n="24" d="100"/>
        </p:scale>
        <p:origin x="17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3056" y="4949049"/>
            <a:ext cx="18054638" cy="10528100"/>
          </a:xfrm>
        </p:spPr>
        <p:txBody>
          <a:bodyPr anchor="b"/>
          <a:lstStyle>
            <a:lvl1pPr algn="ctr">
              <a:defRPr sz="1393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5094" y="15883154"/>
            <a:ext cx="15930563" cy="7301067"/>
          </a:xfrm>
        </p:spPr>
        <p:txBody>
          <a:bodyPr/>
          <a:lstStyle>
            <a:lvl1pPr marL="0" indent="0" algn="ctr">
              <a:buNone/>
              <a:defRPr sz="5575"/>
            </a:lvl1pPr>
            <a:lvl2pPr marL="1062030" indent="0" algn="ctr">
              <a:buNone/>
              <a:defRPr sz="4646"/>
            </a:lvl2pPr>
            <a:lvl3pPr marL="2124060" indent="0" algn="ctr">
              <a:buNone/>
              <a:defRPr sz="4181"/>
            </a:lvl3pPr>
            <a:lvl4pPr marL="3186090" indent="0" algn="ctr">
              <a:buNone/>
              <a:defRPr sz="3717"/>
            </a:lvl4pPr>
            <a:lvl5pPr marL="4248120" indent="0" algn="ctr">
              <a:buNone/>
              <a:defRPr sz="3717"/>
            </a:lvl5pPr>
            <a:lvl6pPr marL="5310149" indent="0" algn="ctr">
              <a:buNone/>
              <a:defRPr sz="3717"/>
            </a:lvl6pPr>
            <a:lvl7pPr marL="6372179" indent="0" algn="ctr">
              <a:buNone/>
              <a:defRPr sz="3717"/>
            </a:lvl7pPr>
            <a:lvl8pPr marL="7434209" indent="0" algn="ctr">
              <a:buNone/>
              <a:defRPr sz="3717"/>
            </a:lvl8pPr>
            <a:lvl9pPr marL="8496239" indent="0" algn="ctr">
              <a:buNone/>
              <a:defRPr sz="371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t>2018/10/30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48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t>2018/10/30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03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00413" y="1610015"/>
            <a:ext cx="4580037" cy="2562724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0303" y="1610015"/>
            <a:ext cx="13474601" cy="2562724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t>2018/10/30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3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t>2018/10/30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72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40" y="7539080"/>
            <a:ext cx="18320147" cy="12579118"/>
          </a:xfrm>
        </p:spPr>
        <p:txBody>
          <a:bodyPr anchor="b"/>
          <a:lstStyle>
            <a:lvl1pPr>
              <a:defRPr sz="1393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9240" y="20237201"/>
            <a:ext cx="18320147" cy="6615061"/>
          </a:xfrm>
        </p:spPr>
        <p:txBody>
          <a:bodyPr/>
          <a:lstStyle>
            <a:lvl1pPr marL="0" indent="0">
              <a:buNone/>
              <a:defRPr sz="5575">
                <a:solidFill>
                  <a:schemeClr val="tx1"/>
                </a:solidFill>
              </a:defRPr>
            </a:lvl1pPr>
            <a:lvl2pPr marL="1062030" indent="0">
              <a:buNone/>
              <a:defRPr sz="4646">
                <a:solidFill>
                  <a:schemeClr val="tx1">
                    <a:tint val="75000"/>
                  </a:schemeClr>
                </a:solidFill>
              </a:defRPr>
            </a:lvl2pPr>
            <a:lvl3pPr marL="2124060" indent="0">
              <a:buNone/>
              <a:defRPr sz="4181">
                <a:solidFill>
                  <a:schemeClr val="tx1">
                    <a:tint val="75000"/>
                  </a:schemeClr>
                </a:solidFill>
              </a:defRPr>
            </a:lvl3pPr>
            <a:lvl4pPr marL="3186090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4pPr>
            <a:lvl5pPr marL="4248120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5pPr>
            <a:lvl6pPr marL="531014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6pPr>
            <a:lvl7pPr marL="637217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7pPr>
            <a:lvl8pPr marL="743420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8pPr>
            <a:lvl9pPr marL="849623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t>2018/10/30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24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0301" y="8050077"/>
            <a:ext cx="9027319" cy="191871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3130" y="8050077"/>
            <a:ext cx="9027319" cy="191871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t>2018/10/30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25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1610022"/>
            <a:ext cx="18320147" cy="584505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71" y="7413073"/>
            <a:ext cx="8985831" cy="3633032"/>
          </a:xfrm>
        </p:spPr>
        <p:txBody>
          <a:bodyPr anchor="b"/>
          <a:lstStyle>
            <a:lvl1pPr marL="0" indent="0">
              <a:buNone/>
              <a:defRPr sz="5575" b="1"/>
            </a:lvl1pPr>
            <a:lvl2pPr marL="1062030" indent="0">
              <a:buNone/>
              <a:defRPr sz="4646" b="1"/>
            </a:lvl2pPr>
            <a:lvl3pPr marL="2124060" indent="0">
              <a:buNone/>
              <a:defRPr sz="4181" b="1"/>
            </a:lvl3pPr>
            <a:lvl4pPr marL="3186090" indent="0">
              <a:buNone/>
              <a:defRPr sz="3717" b="1"/>
            </a:lvl4pPr>
            <a:lvl5pPr marL="4248120" indent="0">
              <a:buNone/>
              <a:defRPr sz="3717" b="1"/>
            </a:lvl5pPr>
            <a:lvl6pPr marL="5310149" indent="0">
              <a:buNone/>
              <a:defRPr sz="3717" b="1"/>
            </a:lvl6pPr>
            <a:lvl7pPr marL="6372179" indent="0">
              <a:buNone/>
              <a:defRPr sz="3717" b="1"/>
            </a:lvl7pPr>
            <a:lvl8pPr marL="7434209" indent="0">
              <a:buNone/>
              <a:defRPr sz="3717" b="1"/>
            </a:lvl8pPr>
            <a:lvl9pPr marL="8496239" indent="0">
              <a:buNone/>
              <a:defRPr sz="371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071" y="11046105"/>
            <a:ext cx="8985831" cy="162471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753131" y="7413073"/>
            <a:ext cx="9030085" cy="3633032"/>
          </a:xfrm>
        </p:spPr>
        <p:txBody>
          <a:bodyPr anchor="b"/>
          <a:lstStyle>
            <a:lvl1pPr marL="0" indent="0">
              <a:buNone/>
              <a:defRPr sz="5575" b="1"/>
            </a:lvl1pPr>
            <a:lvl2pPr marL="1062030" indent="0">
              <a:buNone/>
              <a:defRPr sz="4646" b="1"/>
            </a:lvl2pPr>
            <a:lvl3pPr marL="2124060" indent="0">
              <a:buNone/>
              <a:defRPr sz="4181" b="1"/>
            </a:lvl3pPr>
            <a:lvl4pPr marL="3186090" indent="0">
              <a:buNone/>
              <a:defRPr sz="3717" b="1"/>
            </a:lvl4pPr>
            <a:lvl5pPr marL="4248120" indent="0">
              <a:buNone/>
              <a:defRPr sz="3717" b="1"/>
            </a:lvl5pPr>
            <a:lvl6pPr marL="5310149" indent="0">
              <a:buNone/>
              <a:defRPr sz="3717" b="1"/>
            </a:lvl6pPr>
            <a:lvl7pPr marL="6372179" indent="0">
              <a:buNone/>
              <a:defRPr sz="3717" b="1"/>
            </a:lvl7pPr>
            <a:lvl8pPr marL="7434209" indent="0">
              <a:buNone/>
              <a:defRPr sz="3717" b="1"/>
            </a:lvl8pPr>
            <a:lvl9pPr marL="8496239" indent="0">
              <a:buNone/>
              <a:defRPr sz="371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53131" y="11046105"/>
            <a:ext cx="9030085" cy="162471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t>2018/10/30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98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t>2018/10/30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898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t>2018/10/30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32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2016019"/>
            <a:ext cx="6850695" cy="7056067"/>
          </a:xfrm>
        </p:spPr>
        <p:txBody>
          <a:bodyPr anchor="b"/>
          <a:lstStyle>
            <a:lvl1pPr>
              <a:defRPr sz="743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0085" y="4354048"/>
            <a:ext cx="10753130" cy="21490205"/>
          </a:xfrm>
        </p:spPr>
        <p:txBody>
          <a:bodyPr/>
          <a:lstStyle>
            <a:lvl1pPr>
              <a:defRPr sz="7433"/>
            </a:lvl1pPr>
            <a:lvl2pPr>
              <a:defRPr sz="6504"/>
            </a:lvl2pPr>
            <a:lvl3pPr>
              <a:defRPr sz="5575"/>
            </a:lvl3pPr>
            <a:lvl4pPr>
              <a:defRPr sz="4646"/>
            </a:lvl4pPr>
            <a:lvl5pPr>
              <a:defRPr sz="4646"/>
            </a:lvl5pPr>
            <a:lvl6pPr>
              <a:defRPr sz="4646"/>
            </a:lvl6pPr>
            <a:lvl7pPr>
              <a:defRPr sz="4646"/>
            </a:lvl7pPr>
            <a:lvl8pPr>
              <a:defRPr sz="4646"/>
            </a:lvl8pPr>
            <a:lvl9pPr>
              <a:defRPr sz="464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68" y="9072087"/>
            <a:ext cx="6850695" cy="16807162"/>
          </a:xfrm>
        </p:spPr>
        <p:txBody>
          <a:bodyPr/>
          <a:lstStyle>
            <a:lvl1pPr marL="0" indent="0">
              <a:buNone/>
              <a:defRPr sz="3717"/>
            </a:lvl1pPr>
            <a:lvl2pPr marL="1062030" indent="0">
              <a:buNone/>
              <a:defRPr sz="3252"/>
            </a:lvl2pPr>
            <a:lvl3pPr marL="2124060" indent="0">
              <a:buNone/>
              <a:defRPr sz="2787"/>
            </a:lvl3pPr>
            <a:lvl4pPr marL="3186090" indent="0">
              <a:buNone/>
              <a:defRPr sz="2323"/>
            </a:lvl4pPr>
            <a:lvl5pPr marL="4248120" indent="0">
              <a:buNone/>
              <a:defRPr sz="2323"/>
            </a:lvl5pPr>
            <a:lvl6pPr marL="5310149" indent="0">
              <a:buNone/>
              <a:defRPr sz="2323"/>
            </a:lvl6pPr>
            <a:lvl7pPr marL="6372179" indent="0">
              <a:buNone/>
              <a:defRPr sz="2323"/>
            </a:lvl7pPr>
            <a:lvl8pPr marL="7434209" indent="0">
              <a:buNone/>
              <a:defRPr sz="2323"/>
            </a:lvl8pPr>
            <a:lvl9pPr marL="8496239" indent="0">
              <a:buNone/>
              <a:defRPr sz="232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t>2018/10/30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359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2016019"/>
            <a:ext cx="6850695" cy="7056067"/>
          </a:xfrm>
        </p:spPr>
        <p:txBody>
          <a:bodyPr anchor="b"/>
          <a:lstStyle>
            <a:lvl1pPr>
              <a:defRPr sz="743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30085" y="4354048"/>
            <a:ext cx="10753130" cy="21490205"/>
          </a:xfrm>
        </p:spPr>
        <p:txBody>
          <a:bodyPr anchor="t"/>
          <a:lstStyle>
            <a:lvl1pPr marL="0" indent="0">
              <a:buNone/>
              <a:defRPr sz="7433"/>
            </a:lvl1pPr>
            <a:lvl2pPr marL="1062030" indent="0">
              <a:buNone/>
              <a:defRPr sz="6504"/>
            </a:lvl2pPr>
            <a:lvl3pPr marL="2124060" indent="0">
              <a:buNone/>
              <a:defRPr sz="5575"/>
            </a:lvl3pPr>
            <a:lvl4pPr marL="3186090" indent="0">
              <a:buNone/>
              <a:defRPr sz="4646"/>
            </a:lvl4pPr>
            <a:lvl5pPr marL="4248120" indent="0">
              <a:buNone/>
              <a:defRPr sz="4646"/>
            </a:lvl5pPr>
            <a:lvl6pPr marL="5310149" indent="0">
              <a:buNone/>
              <a:defRPr sz="4646"/>
            </a:lvl6pPr>
            <a:lvl7pPr marL="6372179" indent="0">
              <a:buNone/>
              <a:defRPr sz="4646"/>
            </a:lvl7pPr>
            <a:lvl8pPr marL="7434209" indent="0">
              <a:buNone/>
              <a:defRPr sz="4646"/>
            </a:lvl8pPr>
            <a:lvl9pPr marL="8496239" indent="0">
              <a:buNone/>
              <a:defRPr sz="4646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68" y="9072087"/>
            <a:ext cx="6850695" cy="16807162"/>
          </a:xfrm>
        </p:spPr>
        <p:txBody>
          <a:bodyPr/>
          <a:lstStyle>
            <a:lvl1pPr marL="0" indent="0">
              <a:buNone/>
              <a:defRPr sz="3717"/>
            </a:lvl1pPr>
            <a:lvl2pPr marL="1062030" indent="0">
              <a:buNone/>
              <a:defRPr sz="3252"/>
            </a:lvl2pPr>
            <a:lvl3pPr marL="2124060" indent="0">
              <a:buNone/>
              <a:defRPr sz="2787"/>
            </a:lvl3pPr>
            <a:lvl4pPr marL="3186090" indent="0">
              <a:buNone/>
              <a:defRPr sz="2323"/>
            </a:lvl4pPr>
            <a:lvl5pPr marL="4248120" indent="0">
              <a:buNone/>
              <a:defRPr sz="2323"/>
            </a:lvl5pPr>
            <a:lvl6pPr marL="5310149" indent="0">
              <a:buNone/>
              <a:defRPr sz="2323"/>
            </a:lvl6pPr>
            <a:lvl7pPr marL="6372179" indent="0">
              <a:buNone/>
              <a:defRPr sz="2323"/>
            </a:lvl7pPr>
            <a:lvl8pPr marL="7434209" indent="0">
              <a:buNone/>
              <a:defRPr sz="2323"/>
            </a:lvl8pPr>
            <a:lvl9pPr marL="8496239" indent="0">
              <a:buNone/>
              <a:defRPr sz="232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t>2018/10/30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88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302" y="1610022"/>
            <a:ext cx="18320147" cy="584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302" y="8050077"/>
            <a:ext cx="18320147" cy="1918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0301" y="28028274"/>
            <a:ext cx="4779169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1B4D9-E3B4-4308-87CA-394F53105DF8}" type="datetimeFigureOut">
              <a:rPr kumimoji="1" lang="ja-JP" altLang="en-US" smtClean="0"/>
              <a:t>2018/10/30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5999" y="28028274"/>
            <a:ext cx="7168753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001280" y="28028274"/>
            <a:ext cx="4779169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5203C-3CD3-4C69-8DFE-F805B0680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602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24060" rtl="0" eaLnBrk="1" latinLnBrk="0" hangingPunct="1">
        <a:lnSpc>
          <a:spcPct val="90000"/>
        </a:lnSpc>
        <a:spcBef>
          <a:spcPct val="0"/>
        </a:spcBef>
        <a:buNone/>
        <a:defRPr kumimoji="1" sz="102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1015" indent="-531015" algn="l" defTabSz="2124060" rtl="0" eaLnBrk="1" latinLnBrk="0" hangingPunct="1">
        <a:lnSpc>
          <a:spcPct val="90000"/>
        </a:lnSpc>
        <a:spcBef>
          <a:spcPts val="2323"/>
        </a:spcBef>
        <a:buFont typeface="Arial" panose="020B0604020202020204" pitchFamily="34" charset="0"/>
        <a:buChar char="•"/>
        <a:defRPr kumimoji="1" sz="6504" kern="1200">
          <a:solidFill>
            <a:schemeClr val="tx1"/>
          </a:solidFill>
          <a:latin typeface="+mn-lt"/>
          <a:ea typeface="+mn-ea"/>
          <a:cs typeface="+mn-cs"/>
        </a:defRPr>
      </a:lvl1pPr>
      <a:lvl2pPr marL="159304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kumimoji="1" sz="5575" kern="1200">
          <a:solidFill>
            <a:schemeClr val="tx1"/>
          </a:solidFill>
          <a:latin typeface="+mn-lt"/>
          <a:ea typeface="+mn-ea"/>
          <a:cs typeface="+mn-cs"/>
        </a:defRPr>
      </a:lvl2pPr>
      <a:lvl3pPr marL="265507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kumimoji="1" sz="4646" kern="1200">
          <a:solidFill>
            <a:schemeClr val="tx1"/>
          </a:solidFill>
          <a:latin typeface="+mn-lt"/>
          <a:ea typeface="+mn-ea"/>
          <a:cs typeface="+mn-cs"/>
        </a:defRPr>
      </a:lvl3pPr>
      <a:lvl4pPr marL="371710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4pPr>
      <a:lvl5pPr marL="477913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5pPr>
      <a:lvl6pPr marL="584116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6pPr>
      <a:lvl7pPr marL="690319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7pPr>
      <a:lvl8pPr marL="796522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8pPr>
      <a:lvl9pPr marL="902725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24060" rtl="0" eaLnBrk="1" latinLnBrk="0" hangingPunct="1"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1pPr>
      <a:lvl2pPr marL="1062030" algn="l" defTabSz="2124060" rtl="0" eaLnBrk="1" latinLnBrk="0" hangingPunct="1"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2pPr>
      <a:lvl3pPr marL="2124060" algn="l" defTabSz="2124060" rtl="0" eaLnBrk="1" latinLnBrk="0" hangingPunct="1"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3pPr>
      <a:lvl4pPr marL="3186090" algn="l" defTabSz="2124060" rtl="0" eaLnBrk="1" latinLnBrk="0" hangingPunct="1"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4pPr>
      <a:lvl5pPr marL="4248120" algn="l" defTabSz="2124060" rtl="0" eaLnBrk="1" latinLnBrk="0" hangingPunct="1"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5pPr>
      <a:lvl6pPr marL="5310149" algn="l" defTabSz="2124060" rtl="0" eaLnBrk="1" latinLnBrk="0" hangingPunct="1"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6pPr>
      <a:lvl7pPr marL="6372179" algn="l" defTabSz="2124060" rtl="0" eaLnBrk="1" latinLnBrk="0" hangingPunct="1"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7pPr>
      <a:lvl8pPr marL="7434209" algn="l" defTabSz="2124060" rtl="0" eaLnBrk="1" latinLnBrk="0" hangingPunct="1"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8pPr>
      <a:lvl9pPr marL="8496239" algn="l" defTabSz="2124060" rtl="0" eaLnBrk="1" latinLnBrk="0" hangingPunct="1"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食べ物 が含まれている画像&#10;&#10;非常に高い精度で生成された説明">
            <a:extLst>
              <a:ext uri="{FF2B5EF4-FFF2-40B4-BE49-F238E27FC236}">
                <a16:creationId xmlns:a16="http://schemas.microsoft.com/office/drawing/2014/main" id="{238F7BDA-EA9C-4190-AA7F-3C05537C0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2"/>
            <a:ext cx="21240750" cy="3007491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3E83D7D-0FAC-4DBA-ACB1-11017304259A}"/>
              </a:ext>
            </a:extLst>
          </p:cNvPr>
          <p:cNvSpPr txBox="1"/>
          <p:nvPr/>
        </p:nvSpPr>
        <p:spPr>
          <a:xfrm>
            <a:off x="1600200" y="18895943"/>
            <a:ext cx="3429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900" b="1" dirty="0">
                <a:solidFill>
                  <a:srgbClr val="604B3F"/>
                </a:solidFill>
              </a:rPr>
              <a:t>11</a:t>
            </a:r>
            <a:endParaRPr kumimoji="1" lang="ja-JP" altLang="en-US" sz="19900" b="1" dirty="0">
              <a:solidFill>
                <a:srgbClr val="604B3F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E24CF73-FA32-4B2C-93F9-470CAB910BAE}"/>
              </a:ext>
            </a:extLst>
          </p:cNvPr>
          <p:cNvSpPr txBox="1"/>
          <p:nvPr/>
        </p:nvSpPr>
        <p:spPr>
          <a:xfrm>
            <a:off x="5638800" y="18857843"/>
            <a:ext cx="3429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900" b="1" dirty="0">
                <a:solidFill>
                  <a:srgbClr val="604B3F"/>
                </a:solidFill>
              </a:rPr>
              <a:t>11</a:t>
            </a:r>
            <a:endParaRPr kumimoji="1" lang="ja-JP" altLang="en-US" sz="19900" b="1" dirty="0">
              <a:solidFill>
                <a:srgbClr val="604B3F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ADB5B8D-1642-4461-A200-4139311C0832}"/>
              </a:ext>
            </a:extLst>
          </p:cNvPr>
          <p:cNvSpPr txBox="1"/>
          <p:nvPr/>
        </p:nvSpPr>
        <p:spPr>
          <a:xfrm>
            <a:off x="10048874" y="19696043"/>
            <a:ext cx="35147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b="1" dirty="0">
                <a:solidFill>
                  <a:srgbClr val="FF0000"/>
                </a:solidFill>
              </a:rPr>
              <a:t>日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5EA7A61-89F8-4367-BDEF-E24B321CA3DE}"/>
              </a:ext>
            </a:extLst>
          </p:cNvPr>
          <p:cNvSpPr txBox="1"/>
          <p:nvPr/>
        </p:nvSpPr>
        <p:spPr>
          <a:xfrm>
            <a:off x="4643437" y="21267177"/>
            <a:ext cx="54054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800" b="1" dirty="0">
                <a:solidFill>
                  <a:srgbClr val="604B3F"/>
                </a:solidFill>
              </a:rPr>
              <a:t>5000</a:t>
            </a:r>
            <a:r>
              <a:rPr kumimoji="1" lang="ja-JP" altLang="en-US" sz="8800" b="1" dirty="0">
                <a:solidFill>
                  <a:srgbClr val="604B3F"/>
                </a:solidFill>
              </a:rPr>
              <a:t>円</a:t>
            </a:r>
            <a:endParaRPr kumimoji="1" lang="ja-JP" altLang="en-US" sz="13800" b="1" dirty="0">
              <a:solidFill>
                <a:srgbClr val="604B3F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DC7081C-6E42-47CA-BDA2-058230DF5119}"/>
              </a:ext>
            </a:extLst>
          </p:cNvPr>
          <p:cNvSpPr txBox="1"/>
          <p:nvPr/>
        </p:nvSpPr>
        <p:spPr>
          <a:xfrm>
            <a:off x="14235112" y="21233259"/>
            <a:ext cx="54054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800" b="1" dirty="0">
                <a:solidFill>
                  <a:srgbClr val="604B3F"/>
                </a:solidFill>
              </a:rPr>
              <a:t>6000</a:t>
            </a:r>
            <a:r>
              <a:rPr kumimoji="1" lang="ja-JP" altLang="en-US" sz="8800" b="1" dirty="0">
                <a:solidFill>
                  <a:srgbClr val="604B3F"/>
                </a:solidFill>
              </a:rPr>
              <a:t>円</a:t>
            </a:r>
            <a:endParaRPr kumimoji="1" lang="ja-JP" altLang="en-US" sz="13800" b="1" dirty="0">
              <a:solidFill>
                <a:srgbClr val="604B3F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C5AA9B5-8810-4C1D-AC3E-15CDA328AA5C}"/>
              </a:ext>
            </a:extLst>
          </p:cNvPr>
          <p:cNvSpPr txBox="1"/>
          <p:nvPr/>
        </p:nvSpPr>
        <p:spPr>
          <a:xfrm>
            <a:off x="8989159" y="24261405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/>
              <a:t>内容記入欄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982C8EB-5E32-47B0-A5AD-A24BA1278576}"/>
              </a:ext>
            </a:extLst>
          </p:cNvPr>
          <p:cNvSpPr txBox="1"/>
          <p:nvPr/>
        </p:nvSpPr>
        <p:spPr>
          <a:xfrm>
            <a:off x="8534935" y="26987192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/>
              <a:t>コース名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D958ED4-00CB-44CD-8312-72BDDE702A2A}"/>
              </a:ext>
            </a:extLst>
          </p:cNvPr>
          <p:cNvSpPr txBox="1"/>
          <p:nvPr/>
        </p:nvSpPr>
        <p:spPr>
          <a:xfrm>
            <a:off x="5638800" y="28593285"/>
            <a:ext cx="941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住所　　　　　　　　　　　　　　電話番号</a:t>
            </a:r>
          </a:p>
        </p:txBody>
      </p:sp>
    </p:spTree>
    <p:extLst>
      <p:ext uri="{BB962C8B-B14F-4D97-AF65-F5344CB8AC3E}">
        <p14:creationId xmlns:p14="http://schemas.microsoft.com/office/powerpoint/2010/main" val="1995397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11</Words>
  <Application>Microsoft Office PowerPoint</Application>
  <PresentationFormat>ユーザー設定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kom_ kat_</dc:creator>
  <cp:lastModifiedBy>kom_ kat_</cp:lastModifiedBy>
  <cp:revision>2</cp:revision>
  <dcterms:created xsi:type="dcterms:W3CDTF">2018-10-30T00:32:28Z</dcterms:created>
  <dcterms:modified xsi:type="dcterms:W3CDTF">2018-10-30T00:42:52Z</dcterms:modified>
</cp:coreProperties>
</file>