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4" d="100"/>
          <a:sy n="24" d="100"/>
        </p:scale>
        <p:origin x="17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0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72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2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9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9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5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B4D9-E3B4-4308-87CA-394F53105DF8}" type="datetimeFigureOut">
              <a:rPr kumimoji="1" lang="ja-JP" altLang="en-US" smtClean="0"/>
              <a:t>2018/10/30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203C-3CD3-4C69-8DFE-F805B0680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kumimoji="1"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kumimoji="1"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室内 が含まれている画像&#10;&#10;高い精度で生成された説明">
            <a:extLst>
              <a:ext uri="{FF2B5EF4-FFF2-40B4-BE49-F238E27FC236}">
                <a16:creationId xmlns:a16="http://schemas.microsoft.com/office/drawing/2014/main" id="{0AE6EB5C-CFF5-4202-AE24-5A702A61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"/>
            <a:ext cx="21240750" cy="300749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E83D7D-0FAC-4DBA-ACB1-11017304259A}"/>
              </a:ext>
            </a:extLst>
          </p:cNvPr>
          <p:cNvSpPr txBox="1"/>
          <p:nvPr/>
        </p:nvSpPr>
        <p:spPr>
          <a:xfrm>
            <a:off x="1600200" y="18816429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b="1" dirty="0">
                <a:solidFill>
                  <a:schemeClr val="bg1"/>
                </a:solidFill>
              </a:rPr>
              <a:t>11</a:t>
            </a:r>
            <a:endParaRPr kumimoji="1" lang="ja-JP" altLang="en-US" sz="199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24CF73-FA32-4B2C-93F9-470CAB910BAE}"/>
              </a:ext>
            </a:extLst>
          </p:cNvPr>
          <p:cNvSpPr txBox="1"/>
          <p:nvPr/>
        </p:nvSpPr>
        <p:spPr>
          <a:xfrm>
            <a:off x="5638800" y="18778329"/>
            <a:ext cx="342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b="1" dirty="0">
                <a:solidFill>
                  <a:schemeClr val="bg1"/>
                </a:solidFill>
              </a:rPr>
              <a:t>11</a:t>
            </a:r>
            <a:endParaRPr kumimoji="1" lang="ja-JP" altLang="en-US" sz="199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DB5B8D-1642-4461-A200-4139311C0832}"/>
              </a:ext>
            </a:extLst>
          </p:cNvPr>
          <p:cNvSpPr txBox="1"/>
          <p:nvPr/>
        </p:nvSpPr>
        <p:spPr>
          <a:xfrm>
            <a:off x="10048874" y="19616529"/>
            <a:ext cx="3514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EA7A61-89F8-4367-BDEF-E24B321CA3DE}"/>
              </a:ext>
            </a:extLst>
          </p:cNvPr>
          <p:cNvSpPr txBox="1"/>
          <p:nvPr/>
        </p:nvSpPr>
        <p:spPr>
          <a:xfrm>
            <a:off x="4643437" y="21187663"/>
            <a:ext cx="5405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>
                <a:solidFill>
                  <a:schemeClr val="bg1"/>
                </a:solidFill>
              </a:rPr>
              <a:t>5000</a:t>
            </a:r>
            <a:r>
              <a:rPr kumimoji="1" lang="ja-JP" altLang="en-US" sz="8800" b="1" dirty="0">
                <a:solidFill>
                  <a:schemeClr val="bg1"/>
                </a:solidFill>
              </a:rPr>
              <a:t>円</a:t>
            </a:r>
            <a:endParaRPr kumimoji="1" lang="ja-JP" altLang="en-US" sz="138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C7081C-6E42-47CA-BDA2-058230DF5119}"/>
              </a:ext>
            </a:extLst>
          </p:cNvPr>
          <p:cNvSpPr txBox="1"/>
          <p:nvPr/>
        </p:nvSpPr>
        <p:spPr>
          <a:xfrm>
            <a:off x="14235112" y="21153745"/>
            <a:ext cx="5405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b="1" dirty="0">
                <a:solidFill>
                  <a:schemeClr val="bg1"/>
                </a:solidFill>
              </a:rPr>
              <a:t>6000</a:t>
            </a:r>
            <a:r>
              <a:rPr kumimoji="1" lang="ja-JP" altLang="en-US" sz="8800" b="1" dirty="0">
                <a:solidFill>
                  <a:schemeClr val="bg1"/>
                </a:solidFill>
              </a:rPr>
              <a:t>円</a:t>
            </a:r>
            <a:endParaRPr kumimoji="1" lang="ja-JP" altLang="en-US" sz="138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5AA9B5-8810-4C1D-AC3E-15CDA328AA5C}"/>
              </a:ext>
            </a:extLst>
          </p:cNvPr>
          <p:cNvSpPr txBox="1"/>
          <p:nvPr/>
        </p:nvSpPr>
        <p:spPr>
          <a:xfrm>
            <a:off x="8989159" y="24181891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内容記入欄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82C8EB-5E32-47B0-A5AD-A24BA1278576}"/>
              </a:ext>
            </a:extLst>
          </p:cNvPr>
          <p:cNvSpPr txBox="1"/>
          <p:nvPr/>
        </p:nvSpPr>
        <p:spPr>
          <a:xfrm>
            <a:off x="8534935" y="2690767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/>
              <a:t>コース名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958ED4-00CB-44CD-8312-72BDDE702A2A}"/>
              </a:ext>
            </a:extLst>
          </p:cNvPr>
          <p:cNvSpPr txBox="1"/>
          <p:nvPr/>
        </p:nvSpPr>
        <p:spPr>
          <a:xfrm>
            <a:off x="5638800" y="28513771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住所　　　　　　　　　　　　　　電話番号</a:t>
            </a:r>
          </a:p>
        </p:txBody>
      </p:sp>
    </p:spTree>
    <p:extLst>
      <p:ext uri="{BB962C8B-B14F-4D97-AF65-F5344CB8AC3E}">
        <p14:creationId xmlns:p14="http://schemas.microsoft.com/office/powerpoint/2010/main" val="199539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kom_ kat_</dc:creator>
  <cp:lastModifiedBy>kom_ kat_</cp:lastModifiedBy>
  <cp:revision>3</cp:revision>
  <dcterms:created xsi:type="dcterms:W3CDTF">2018-10-30T00:32:28Z</dcterms:created>
  <dcterms:modified xsi:type="dcterms:W3CDTF">2018-10-30T00:43:42Z</dcterms:modified>
</cp:coreProperties>
</file>